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99439" y="441351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32316" y="393019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94369" y="561505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27657" y="3357562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2022-10-03T15:26:24Z</dcterms:modified>
</cp:coreProperties>
</file>