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0" name="9 Imagen" descr="Invitaciones de Flork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38634" y="4379347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1511" y="3896029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666852" y="558089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32339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16</cp:revision>
  <dcterms:created xsi:type="dcterms:W3CDTF">2022-08-15T14:52:18Z</dcterms:created>
  <dcterms:modified xsi:type="dcterms:W3CDTF">2022-10-03T15:23:59Z</dcterms:modified>
</cp:coreProperties>
</file>