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1" name="10 Imagen" descr="Invitaciones de Flork para editar 9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738158" y="3521704"/>
              <a:ext cx="35719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latin typeface="Times New Roman" pitchFamily="18" charset="0"/>
                  <a:cs typeface="Times New Roman" pitchFamily="18" charset="0"/>
                </a:rPr>
                <a:t>Nombre</a:t>
              </a:r>
              <a:endParaRPr lang="es-AR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52472" y="2664448"/>
              <a:ext cx="33575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latin typeface="Times New Roman" pitchFamily="18" charset="0"/>
                  <a:cs typeface="Times New Roman" pitchFamily="18" charset="0"/>
                </a:rPr>
                <a:t>Estás invitado a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165831" y="3164514"/>
              <a:ext cx="28584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dirty="0" smtClean="0">
                  <a:solidFill>
                    <a:srgbClr val="FFC000"/>
                  </a:solidFill>
                  <a:latin typeface="Arial Black" pitchFamily="34" charset="0"/>
                  <a:ea typeface="A little sunshine" pitchFamily="2" charset="0"/>
                </a:rPr>
                <a:t>MIS XX AÑOS</a:t>
              </a:r>
              <a:endParaRPr lang="es-AR" sz="2800" dirty="0">
                <a:solidFill>
                  <a:srgbClr val="FFC000"/>
                </a:solidFill>
                <a:latin typeface="Arial Black" pitchFamily="34" charset="0"/>
                <a:ea typeface="A little sunshine" pitchFamily="2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09940" y="4166622"/>
              <a:ext cx="32147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AR" sz="1200" i="1" dirty="0" smtClean="0"/>
            </a:p>
            <a:p>
              <a:pPr algn="ctr"/>
              <a:r>
                <a:rPr lang="es-AR" sz="1200" i="1" dirty="0" smtClean="0"/>
                <a:t>Ingresa todos los datos de tu fiesta</a:t>
              </a:r>
            </a:p>
            <a:p>
              <a:pPr algn="ctr"/>
              <a:r>
                <a:rPr lang="es-AR" sz="1200" i="1" dirty="0" smtClean="0"/>
                <a:t>Día </a:t>
              </a:r>
              <a:r>
                <a:rPr lang="es-AR" sz="1200" i="1" dirty="0" err="1" smtClean="0"/>
                <a:t>xxxxxxxxxxxxx</a:t>
              </a:r>
              <a:r>
                <a:rPr lang="es-AR" sz="1200" i="1" dirty="0" smtClean="0"/>
                <a:t> Hora xxxxxxxxxxxxx</a:t>
              </a:r>
            </a:p>
            <a:p>
              <a:pPr algn="ctr"/>
              <a:r>
                <a:rPr lang="es-AR" sz="1200" i="1" dirty="0" smtClean="0"/>
                <a:t>Salón </a:t>
              </a:r>
              <a:r>
                <a:rPr lang="es-AR" sz="1200" i="1" dirty="0" err="1" smtClean="0"/>
                <a:t>xxxxxxxxxx</a:t>
              </a:r>
              <a:endParaRPr lang="es-AR" sz="1200" i="1" dirty="0" smtClean="0"/>
            </a:p>
            <a:p>
              <a:pPr algn="ctr"/>
              <a:r>
                <a:rPr lang="es-AR" sz="1200" i="1" dirty="0" smtClean="0"/>
                <a:t>Ubicada en </a:t>
              </a:r>
              <a:r>
                <a:rPr lang="es-AR" sz="1200" i="1" dirty="0" err="1" smtClean="0"/>
                <a:t>xxxxxxxxxxxx</a:t>
              </a:r>
              <a:endParaRPr lang="es-AR" sz="1200" i="1" dirty="0" smtClean="0"/>
            </a:p>
            <a:p>
              <a:pPr algn="ctr"/>
              <a:r>
                <a:rPr lang="es-AR" sz="1200" i="1" dirty="0" err="1" smtClean="0"/>
                <a:t>xxxxxxxxxxxxxxxxxxxx</a:t>
              </a:r>
              <a:endParaRPr lang="es-AR" sz="1200" i="1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442572" y="5426388"/>
              <a:ext cx="232788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100" b="1" dirty="0" smtClean="0"/>
                <a:t>www.invitacionesdecumpleaños.org</a:t>
              </a:r>
              <a:endParaRPr lang="es-AR" sz="11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2022-10-03T21:26:52Z</dcterms:modified>
</cp:coreProperties>
</file>