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Flork para editar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738158" y="3477284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52472" y="2620028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165831" y="3120094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09940" y="4122202"/>
              <a:ext cx="32147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42572" y="5381968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2022-10-03T21:26:31Z</dcterms:modified>
</cp:coreProperties>
</file>