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17236" y="3357562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31550" y="2500306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244909" y="3000372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9018" y="4002480"/>
              <a:ext cx="32147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21650" y="5262246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2022-10-03T21:26:15Z</dcterms:modified>
</cp:coreProperties>
</file>