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38634" y="4379347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71511" y="389602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666852" y="558089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66852" y="332339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2022-10-03T15:23:25Z</dcterms:modified>
</cp:coreProperties>
</file>