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FCAED-A6F6-4A5E-8DC3-C140F7402AF8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58554-7AC5-40C7-9698-A52CD7AE8AF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8554-7AC5-40C7-9698-A52CD7AE8AFE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81523"/>
            <a:ext cx="4855474" cy="6659894"/>
            <a:chOff x="166654" y="81523"/>
            <a:chExt cx="4855474" cy="6659894"/>
          </a:xfrm>
        </p:grpSpPr>
        <p:pic>
          <p:nvPicPr>
            <p:cNvPr id="10" name="9 Imagen" descr="Invitaciones de Bob Esponja para imprimi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81523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95057" y="4745290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089440" y="4200417"/>
              <a:ext cx="192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23275" y="593808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66852" y="3638030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2022-10-22T16:12:33Z</dcterms:modified>
</cp:coreProperties>
</file>