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CAED-A6F6-4A5E-8DC3-C140F7402AF8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8554-7AC5-40C7-9698-A52CD7AE8A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554-7AC5-40C7-9698-A52CD7AE8AF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80809" y="48794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4334540"/>
              <a:ext cx="192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09027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772153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2022-10-22T16:10:33Z</dcterms:modified>
</cp:coreProperties>
</file>