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3399"/>
    <a:srgbClr val="9900CC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Baby Sha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80465" y="4832347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58674" y="4071942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24042" y="5786454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52604" y="350043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2022-10-06T17:20:36Z</dcterms:modified>
</cp:coreProperties>
</file>