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72825" y="158562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1034" y="106390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01043" y="278717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44964" y="49240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2022-10-06T17:16:11Z</dcterms:modified>
</cp:coreProperties>
</file>