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9702" y="63994"/>
            <a:ext cx="4855474" cy="6659894"/>
            <a:chOff x="169702" y="63994"/>
            <a:chExt cx="4855474" cy="6659894"/>
          </a:xfrm>
        </p:grpSpPr>
        <p:pic>
          <p:nvPicPr>
            <p:cNvPr id="10" name="9 Imagen" descr="Invitacion de Minecraft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230716" y="4903785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21061" y="4181781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FF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22653" y="588979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16402" y="357187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2022-10-01T23:20:12Z</dcterms:modified>
</cp:coreProperties>
</file>