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3071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21061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22653" y="588979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1640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2022-10-01T23:20:01Z</dcterms:modified>
</cp:coreProperties>
</file>