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0" name="9 Imagen" descr="Invitacion de Minecraft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88184" y="237908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78529" y="191968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355061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73870" y="135729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2022-10-01T23:19:08Z</dcterms:modified>
</cp:coreProperties>
</file>