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88184" y="380596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8529" y="334656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497749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73870" y="278417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2022-10-01T23:18:48Z</dcterms:modified>
</cp:coreProperties>
</file>