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01/10/2022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310454" y="6572272"/>
            <a:ext cx="2515689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www.invitacionesdecumpleaños.org</a:t>
            </a:r>
            <a:endParaRPr lang="es-AR" sz="1200" b="1" dirty="0"/>
          </a:p>
        </p:txBody>
      </p:sp>
      <p:grpSp>
        <p:nvGrpSpPr>
          <p:cNvPr id="16" name="15 Grupo"/>
          <p:cNvGrpSpPr/>
          <p:nvPr/>
        </p:nvGrpSpPr>
        <p:grpSpPr>
          <a:xfrm>
            <a:off x="169702" y="63994"/>
            <a:ext cx="4855474" cy="6659894"/>
            <a:chOff x="169702" y="63994"/>
            <a:chExt cx="4855474" cy="6659894"/>
          </a:xfrm>
        </p:grpSpPr>
        <p:pic>
          <p:nvPicPr>
            <p:cNvPr id="10" name="9 Imagen" descr="Invitacion de Minecraft para Imprimir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9702" y="63994"/>
              <a:ext cx="4855474" cy="6659894"/>
            </a:xfrm>
            <a:prstGeom prst="rect">
              <a:avLst/>
            </a:prstGeom>
          </p:spPr>
        </p:pic>
        <p:sp>
          <p:nvSpPr>
            <p:cNvPr id="11" name="10 CuadroTexto"/>
            <p:cNvSpPr txBox="1"/>
            <p:nvPr/>
          </p:nvSpPr>
          <p:spPr>
            <a:xfrm>
              <a:off x="2166918" y="4948971"/>
              <a:ext cx="2214578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Edita aquí gratis todos</a:t>
              </a:r>
            </a:p>
            <a:p>
              <a:pPr algn="ctr"/>
              <a:r>
                <a:rPr lang="es-AR" sz="1400" dirty="0" smtClean="0">
                  <a:solidFill>
                    <a:schemeClr val="bg1"/>
                  </a:solidFill>
                </a:rPr>
                <a:t> los datos de la fiesta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Sabado</a:t>
              </a:r>
              <a:r>
                <a:rPr lang="es-AR" sz="1400" dirty="0" smtClean="0">
                  <a:solidFill>
                    <a:schemeClr val="bg1"/>
                  </a:solidFill>
                </a:rPr>
                <a:t>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400" dirty="0" smtClean="0">
                  <a:solidFill>
                    <a:schemeClr val="bg1"/>
                  </a:solidFill>
                </a:rPr>
                <a:t>, de Agosto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2457263" y="4489573"/>
              <a:ext cx="15776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00FF00"/>
                  </a:solidFill>
                  <a:latin typeface="+mj-lt"/>
                </a:rPr>
                <a:t>Cumplo XX</a:t>
              </a:r>
              <a:endParaRPr lang="es-AR" sz="2400" b="1" dirty="0">
                <a:solidFill>
                  <a:srgbClr val="00FF00"/>
                </a:solidFill>
                <a:latin typeface="+mj-lt"/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2058855" y="6120498"/>
              <a:ext cx="251568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200" b="1" dirty="0" smtClean="0">
                  <a:solidFill>
                    <a:schemeClr val="bg1"/>
                  </a:solidFill>
                </a:rPr>
                <a:t>www.invitacionesdecumpleaños.org</a:t>
              </a:r>
              <a:endParaRPr lang="es-AR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952604" y="3927186"/>
              <a:ext cx="264320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800" b="1" dirty="0" smtClean="0">
                  <a:solidFill>
                    <a:srgbClr val="FF0000"/>
                  </a:solidFill>
                  <a:latin typeface="+mj-lt"/>
                </a:rPr>
                <a:t>Nombre</a:t>
              </a:r>
              <a:endParaRPr lang="es-AR" sz="3800" b="1" dirty="0">
                <a:solidFill>
                  <a:srgbClr val="FF0000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27</cp:revision>
  <dcterms:created xsi:type="dcterms:W3CDTF">2022-08-15T14:52:18Z</dcterms:created>
  <dcterms:modified xsi:type="dcterms:W3CDTF">2022-10-01T23:17:37Z</dcterms:modified>
</cp:coreProperties>
</file>