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DA8FFF"/>
    <a:srgbClr val="FF9BDE"/>
    <a:srgbClr val="0000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24" name="23 Grupo"/>
          <p:cNvGrpSpPr/>
          <p:nvPr/>
        </p:nvGrpSpPr>
        <p:grpSpPr>
          <a:xfrm>
            <a:off x="91430" y="117444"/>
            <a:ext cx="4861570" cy="6653798"/>
            <a:chOff x="91430" y="117444"/>
            <a:chExt cx="4861570" cy="6653798"/>
          </a:xfrm>
        </p:grpSpPr>
        <p:pic>
          <p:nvPicPr>
            <p:cNvPr id="22" name="21 Imagen" descr="Invitación de La Casa de Muñecas de Gabby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30" y="11744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881166" y="4866513"/>
              <a:ext cx="26538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470889" y="4181781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960323" y="5857892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931810" y="3525197"/>
              <a:ext cx="26640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66CC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66CC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2022-10-22T00:22:34Z</dcterms:modified>
</cp:coreProperties>
</file>