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91430" y="117444"/>
            <a:ext cx="4861570" cy="6653798"/>
            <a:chOff x="91430" y="117444"/>
            <a:chExt cx="4861570" cy="6653798"/>
          </a:xfrm>
        </p:grpSpPr>
        <p:pic>
          <p:nvPicPr>
            <p:cNvPr id="22" name="21 Imagen" descr="Invitación de La Casa de Muñecas de Gabby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0" y="11744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81166" y="4866513"/>
              <a:ext cx="26538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70889" y="41817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60323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31810" y="3525197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2022-10-22T00:22:24Z</dcterms:modified>
</cp:coreProperties>
</file>