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91430" y="117444"/>
            <a:ext cx="4861570" cy="6653798"/>
            <a:chOff x="91430" y="117444"/>
            <a:chExt cx="4861570" cy="6653798"/>
          </a:xfrm>
        </p:grpSpPr>
        <p:pic>
          <p:nvPicPr>
            <p:cNvPr id="22" name="21 Imagen" descr="Invitación de La Casa de Muñecas de Gabby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30" y="11744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666852" y="1698482"/>
              <a:ext cx="265383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56575" y="1298009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746009" y="2912928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66852" y="714356"/>
              <a:ext cx="2664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9BDE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9BDE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26</cp:revision>
  <dcterms:created xsi:type="dcterms:W3CDTF">2022-08-15T14:52:18Z</dcterms:created>
  <dcterms:modified xsi:type="dcterms:W3CDTF">2022-10-22T00:45:47Z</dcterms:modified>
</cp:coreProperties>
</file>