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66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7" name="16 Imagen" descr="Invitación de Jovenes Titan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166918" y="4795358"/>
              <a:ext cx="22145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358674" y="4106108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024042" y="5820903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952604" y="3571876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00B0F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00B0F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23</cp:revision>
  <dcterms:created xsi:type="dcterms:W3CDTF">2022-08-15T14:52:18Z</dcterms:created>
  <dcterms:modified xsi:type="dcterms:W3CDTF">2022-10-22T20:40:52Z</dcterms:modified>
</cp:coreProperties>
</file>