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52882" y="2189141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15732" y="1642767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08617" y="321468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108535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2022-10-22T20:32:59Z</dcterms:modified>
</cp:coreProperties>
</file>