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7" name="16 Imagen" descr="Invitación de Jovenes Titan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124386" y="4836494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358674" y="4048788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08683" y="5843774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952604" y="351455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00B0F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00B0F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21</cp:revision>
  <dcterms:created xsi:type="dcterms:W3CDTF">2022-08-15T14:52:18Z</dcterms:created>
  <dcterms:modified xsi:type="dcterms:W3CDTF">2022-10-22T20:32:27Z</dcterms:modified>
</cp:coreProperties>
</file>