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836494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15798" y="404878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84377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145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2022-10-22T20:31:52Z</dcterms:modified>
</cp:coreProperties>
</file>