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7" name="16 Imagen" descr="Invitación de Jovenes Titan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338700" y="5022289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72988" y="4500570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9933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9933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22997" y="622383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166918" y="396633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66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6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2022-10-22T20:30:48Z</dcterms:modified>
</cp:coreProperties>
</file>