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7" name="16 Imagen" descr="Invitación de Jovenes Titan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981510" y="4747170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215798" y="4225451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865807" y="5948716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809728" y="3691219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17</cp:revision>
  <dcterms:created xsi:type="dcterms:W3CDTF">2022-08-15T14:52:18Z</dcterms:created>
  <dcterms:modified xsi:type="dcterms:W3CDTF">2022-10-22T20:27:07Z</dcterms:modified>
</cp:coreProperties>
</file>