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22/10/2022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941971" y="4747170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76259" y="4225451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826268" y="5948716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770189" y="3691219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2022-10-22T20:26:29Z</dcterms:modified>
</cp:coreProperties>
</file>