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24042" y="4823981"/>
              <a:ext cx="26432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19479" y="4109601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51559" y="582411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81166" y="3538097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2022-10-10T15:04:06Z</dcterms:modified>
</cp:coreProperties>
</file>