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370467" y="2214554"/>
              <a:ext cx="278608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37342" y="1714488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13343" y="34879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99029" y="1142984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2022-10-10T14:58:15Z</dcterms:modified>
</cp:coreProperties>
</file>