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EA9D-9CF9-49A8-A7B3-3D118BED808F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B2957-1B49-4A4B-A93C-ADB251A696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2957-1B49-4A4B-A93C-ADB251A69600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41971" y="4605891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8674" y="412022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95480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81166" y="350043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2022-10-11T17:46:14Z</dcterms:modified>
</cp:coreProperties>
</file>