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9702" y="63994"/>
            <a:ext cx="4855474" cy="6653798"/>
            <a:chOff x="169702" y="63994"/>
            <a:chExt cx="4855474" cy="6653798"/>
          </a:xfrm>
        </p:grpSpPr>
        <p:pic>
          <p:nvPicPr>
            <p:cNvPr id="17" name="16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70533" y="2099350"/>
              <a:ext cx="27146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87236" y="1576130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24042" y="3313796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09728" y="1000108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2022-10-11T17:20:42Z</dcterms:modified>
</cp:coreProperties>
</file>