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9702" y="63994"/>
            <a:ext cx="4855474" cy="6653798"/>
            <a:chOff x="169702" y="63994"/>
            <a:chExt cx="4855474" cy="6653798"/>
          </a:xfrm>
        </p:grpSpPr>
        <p:pic>
          <p:nvPicPr>
            <p:cNvPr id="17" name="16 Imagen" descr="Invitacion de Among U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02" y="63994"/>
              <a:ext cx="4855474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870533" y="2099350"/>
              <a:ext cx="271464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287236" y="1576130"/>
              <a:ext cx="180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024042" y="3313796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809728" y="1000108"/>
              <a:ext cx="2857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28</cp:revision>
  <dcterms:created xsi:type="dcterms:W3CDTF">2022-08-15T14:52:18Z</dcterms:created>
  <dcterms:modified xsi:type="dcterms:W3CDTF">2022-10-11T17:20:29Z</dcterms:modified>
</cp:coreProperties>
</file>