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13409" y="4786322"/>
              <a:ext cx="271464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30112" y="4263102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66918" y="600076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952604" y="3687080"/>
              <a:ext cx="2857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26</cp:revision>
  <dcterms:created xsi:type="dcterms:W3CDTF">2022-08-15T14:52:18Z</dcterms:created>
  <dcterms:modified xsi:type="dcterms:W3CDTF">2022-10-11T17:19:45Z</dcterms:modified>
</cp:coreProperties>
</file>