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13409" y="4643446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12022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44204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2022-10-11T17:19:15Z</dcterms:modified>
</cp:coreProperties>
</file>