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70533" y="4786322"/>
              <a:ext cx="27146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87236" y="4263102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08683" y="608095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09728" y="3687080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2022-10-11T17:18:46Z</dcterms:modified>
</cp:coreProperties>
</file>