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on de Among U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013409" y="4599680"/>
              <a:ext cx="271464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430112" y="4076460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151559" y="589431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952604" y="3500438"/>
              <a:ext cx="2857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23</cp:revision>
  <dcterms:created xsi:type="dcterms:W3CDTF">2022-08-15T14:52:18Z</dcterms:created>
  <dcterms:modified xsi:type="dcterms:W3CDTF">2022-10-11T17:18:10Z</dcterms:modified>
</cp:coreProperties>
</file>