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F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EA9D-9CF9-49A8-A7B3-3D118BED808F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B2957-1B49-4A4B-A93C-ADB251A6960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2957-1B49-4A4B-A93C-ADB251A69600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24320" y="4320139"/>
              <a:ext cx="27146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Edita aquí gratis todos</a:t>
              </a:r>
            </a:p>
            <a:p>
              <a:pPr algn="ctr"/>
              <a:r>
                <a:rPr lang="es-AR" sz="1600" dirty="0" smtClean="0"/>
                <a:t> los datos de la fiesta</a:t>
              </a:r>
            </a:p>
            <a:p>
              <a:pPr algn="ctr"/>
              <a:r>
                <a:rPr lang="es-AR" sz="1600" dirty="0" smtClean="0"/>
                <a:t>Sábado </a:t>
              </a:r>
              <a:r>
                <a:rPr lang="es-AR" sz="1600" dirty="0" err="1" smtClean="0"/>
                <a:t>xx</a:t>
              </a:r>
              <a:r>
                <a:rPr lang="es-AR" sz="1600" dirty="0" smtClean="0"/>
                <a:t>, de Agosto </a:t>
              </a:r>
              <a:r>
                <a:rPr lang="es-AR" sz="1600" dirty="0" err="1" smtClean="0"/>
                <a:t>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</a:t>
              </a:r>
              <a:endParaRPr lang="es-AR" sz="16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001484" y="383447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44F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C44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94369" y="550945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23976" y="3214686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2022-10-11T17:47:54Z</dcterms:modified>
</cp:coreProperties>
</file>