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EA9D-9CF9-49A8-A7B3-3D118BED808F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B2957-1B49-4A4B-A93C-ADB251A6960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2957-1B49-4A4B-A93C-ADB251A69600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 de Among Us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24042" y="4605891"/>
              <a:ext cx="27146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30112" y="4120226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600952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52604" y="3500438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6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24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2022-10-11T17:46:41Z</dcterms:modified>
</cp:coreProperties>
</file>