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13409" y="4599680"/>
              <a:ext cx="27146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30112" y="407646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589431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500438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2022-10-11T17:17:56Z</dcterms:modified>
</cp:coreProperties>
</file>