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00"/>
    <a:srgbClr val="9933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7" name="16 Imagen" descr="Invitación Toy Story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063581" y="4857760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87236" y="4048788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947878" y="5857892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881166" y="351455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00FF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00FF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19</cp:revision>
  <dcterms:created xsi:type="dcterms:W3CDTF">2022-08-15T14:52:18Z</dcterms:created>
  <dcterms:modified xsi:type="dcterms:W3CDTF">2022-10-07T18:50:22Z</dcterms:modified>
</cp:coreProperties>
</file>