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42249" y="130751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65904" y="78579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26546" y="25090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59834" y="251562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2022-10-07T18:49:03Z</dcterms:modified>
</cp:coreProperties>
</file>