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00"/>
    <a:srgbClr val="993300"/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07/10/2022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8" name="17 Grupo"/>
          <p:cNvGrpSpPr/>
          <p:nvPr/>
        </p:nvGrpSpPr>
        <p:grpSpPr>
          <a:xfrm>
            <a:off x="166654" y="67042"/>
            <a:ext cx="4855474" cy="6653798"/>
            <a:chOff x="166654" y="67042"/>
            <a:chExt cx="4855474" cy="6653798"/>
          </a:xfrm>
        </p:grpSpPr>
        <p:pic>
          <p:nvPicPr>
            <p:cNvPr id="17" name="16 Imagen" descr="Invitación Toy Story Editabl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7042"/>
              <a:ext cx="4855474" cy="665379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2135019" y="2071678"/>
              <a:ext cx="221457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Edita aquí gratis todos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 los datos de la fiesta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Sabado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es-AR" sz="1400" dirty="0" smtClean="0">
                  <a:solidFill>
                    <a:schemeClr val="bg1"/>
                  </a:solidFill>
                </a:rPr>
                <a:t>, de Agosto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358674" y="1548458"/>
              <a:ext cx="18085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  <a:latin typeface="+mj-lt"/>
                </a:rPr>
                <a:t>Cumplo XX</a:t>
              </a:r>
              <a:endParaRPr lang="es-AR" sz="2800" b="1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2080121" y="3143248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>
                  <a:solidFill>
                    <a:schemeClr val="bg1"/>
                  </a:solidFill>
                </a:rPr>
                <a:t>www.invitacionesdecumpleaños.org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952604" y="965942"/>
              <a:ext cx="264320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FF0000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FF0000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22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21</cp:revision>
  <dcterms:created xsi:type="dcterms:W3CDTF">2022-08-15T14:52:18Z</dcterms:created>
  <dcterms:modified xsi:type="dcterms:W3CDTF">2022-10-07T18:51:21Z</dcterms:modified>
</cp:coreProperties>
</file>