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9933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63581" y="4857760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87236" y="4048788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47878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81166" y="351455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00FF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00FF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2022-10-07T18:50:41Z</dcterms:modified>
</cp:coreProperties>
</file>