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195824" y="4699265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30112" y="4177546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80121" y="590081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24042" y="3643314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2022-10-02T15:44:53Z</dcterms:modified>
</cp:coreProperties>
</file>