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55474" cy="6659894"/>
            <a:chOff x="166654" y="63994"/>
            <a:chExt cx="4855474" cy="6659894"/>
          </a:xfrm>
        </p:grpSpPr>
        <p:pic>
          <p:nvPicPr>
            <p:cNvPr id="10" name="9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949611" y="2021893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183899" y="1500174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00FF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833908" y="3223439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777829" y="965942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18</cp:revision>
  <dcterms:created xsi:type="dcterms:W3CDTF">2022-08-15T14:52:18Z</dcterms:created>
  <dcterms:modified xsi:type="dcterms:W3CDTF">2022-10-02T15:44:03Z</dcterms:modified>
</cp:coreProperties>
</file>