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0" name="9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74558" y="209559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08846" y="1573879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329714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02776" y="1039647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2022-10-02T15:48:25Z</dcterms:modified>
</cp:coreProperties>
</file>