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84571"/>
            <a:ext cx="4855474" cy="6653798"/>
            <a:chOff x="166654" y="84571"/>
            <a:chExt cx="4855474" cy="6653798"/>
          </a:xfrm>
        </p:grpSpPr>
        <p:pic>
          <p:nvPicPr>
            <p:cNvPr id="10" name="9 Imagen" descr="invitaciones de spidey y sus sorprendentes amig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4571"/>
              <a:ext cx="485547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66918" y="2285992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58674" y="1785926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08683" y="329487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52604" y="1214422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2022-09-30T03:24:18Z</dcterms:modified>
</cp:coreProperties>
</file>