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81523"/>
            <a:ext cx="4855474" cy="6659894"/>
            <a:chOff x="166654" y="81523"/>
            <a:chExt cx="4855474" cy="6659894"/>
          </a:xfrm>
        </p:grpSpPr>
        <p:pic>
          <p:nvPicPr>
            <p:cNvPr id="10" name="9 Imagen" descr="invitaciones de spidey y sus sorprendentes amig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1523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10350" y="487941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02106" y="435769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52115" y="60809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96036" y="3786190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2022-09-30T03:22:52Z</dcterms:modified>
</cp:coreProperties>
</file>