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81523"/>
            <a:ext cx="4855474" cy="6659894"/>
            <a:chOff x="166654" y="81523"/>
            <a:chExt cx="4855474" cy="6659894"/>
          </a:xfrm>
        </p:grpSpPr>
        <p:pic>
          <p:nvPicPr>
            <p:cNvPr id="10" name="9 Imagen" descr="invitaciones de spidey y sus sorprendentes amig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1523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381232" y="4879413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572988" y="4357694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222997" y="6080959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166918" y="3786190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16</cp:revision>
  <dcterms:created xsi:type="dcterms:W3CDTF">2022-08-15T14:52:18Z</dcterms:created>
  <dcterms:modified xsi:type="dcterms:W3CDTF">2022-09-30T03:21:28Z</dcterms:modified>
</cp:coreProperties>
</file>