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66"/>
    <a:srgbClr val="FF3399"/>
    <a:srgbClr val="33CCFF"/>
    <a:srgbClr val="0000FF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4A2A0-54C1-439F-A45F-61926C237EE9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AADCF-FEC9-41B0-9C83-8BFF7AA7B3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ADCF-FEC9-41B0-9C83-8BFF7AA7B352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0" name="9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9" name="8 Imagen" descr="invitaciones de spiderman para edita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981510" y="4983976"/>
              <a:ext cx="27146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589506" y="4482320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Cumplo </a:t>
              </a:r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XX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151559" y="6009521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24042" y="3872875"/>
              <a:ext cx="2714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6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6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23</Words>
  <Application>Microsoft Office PowerPoint</Application>
  <PresentationFormat>A4 (210 x 297 mm)</PresentationFormat>
  <Paragraphs>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37</cp:revision>
  <dcterms:created xsi:type="dcterms:W3CDTF">2022-08-15T14:52:18Z</dcterms:created>
  <dcterms:modified xsi:type="dcterms:W3CDTF">2022-09-27T14:44:47Z</dcterms:modified>
</cp:coreProperties>
</file>