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FF3399"/>
    <a:srgbClr val="33CCFF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A2A0-54C1-439F-A45F-61926C237EE9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ADCF-FEC9-41B0-9C83-8BFF7AA7B3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ADCF-FEC9-41B0-9C83-8BFF7AA7B35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ones de spiderman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81510" y="4983976"/>
              <a:ext cx="2714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89506" y="4482320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</a:t>
              </a:r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51559" y="600952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24042" y="3872875"/>
              <a:ext cx="2714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6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2022-09-27T14:43:54Z</dcterms:modified>
</cp:coreProperties>
</file>