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4983976"/>
              <a:ext cx="2714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89506" y="4482320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600952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72875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2022-09-27T14:43:36Z</dcterms:modified>
</cp:coreProperties>
</file>